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56" r:id="rId3"/>
    <p:sldId id="257" r:id="rId4"/>
    <p:sldId id="305" r:id="rId5"/>
    <p:sldId id="306" r:id="rId6"/>
    <p:sldId id="260" r:id="rId7"/>
    <p:sldId id="261" r:id="rId8"/>
    <p:sldId id="262" r:id="rId9"/>
    <p:sldId id="307" r:id="rId10"/>
    <p:sldId id="30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DF926-93C3-42ED-BB40-5F58A660D037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E8BB6-08E4-4529-83BB-A58CAD4D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9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8315-AFFB-4B10-80CC-4C50E21CA3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0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8315-AFFB-4B10-80CC-4C50E21CA3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0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98315-AFFB-4B10-80CC-4C50E21CA3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5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DD1D-34C3-439C-B830-79A6754D9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ACC3A6-99A0-45B1-A283-8F452A197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705A2-8D51-4AF9-B2E5-5F398716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E8951-8309-49D9-BC36-194A5560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A91A5-719A-40C7-88DA-82D1E7D0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929B-6A03-4D3C-AA6F-F66B5BC3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1F677-97B1-4795-B709-C427180C6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E50EA-1870-44EB-8433-DA9EBDC3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9868D-B16A-4CCB-A996-D7D03F02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8BEF9-B9C9-478A-9013-6ACA8728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9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65F1A-61A5-4470-9C51-2F0CBAA9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54B8-AAE3-4C89-BD54-D3553EE77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94098-2833-4878-8BD1-AC253881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7B5EA-C19D-44FD-9CA7-E6DFD4D8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70B7A-3FC4-4384-A005-E0DC8AE3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2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6E61-0ECC-43D5-8CAF-F24E1BBF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61127-717A-4052-AE31-88C6BDA58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074DD-1C03-4B5A-B6F9-F30E1DCFC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C7708-0551-40ED-A942-8DDA90CC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E4833-33CC-4E37-AB6F-8B54C8893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0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5D98F-3CED-48BC-AA07-9E322AC3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24641-1D8D-4CD2-82E6-9435ABB0F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0B3D0-1F9A-4125-8230-D3F7060A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A218-2943-4C4F-B22B-61259D19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4CD1F-AB5B-439C-AD45-53FBB181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2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4761F-1E8E-4771-804B-1EDC83D72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1F96E-06D0-4A62-9F9C-C07D53D7B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6572A-67FD-416C-871C-E89E8B3AB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8A3CA-B32C-41B3-99EA-707D3DBC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3C40E-00DC-4389-950B-082F38E38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7715B-2B11-4534-9BFD-E4073A05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1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9FFE-0E61-4F31-9F10-D693C4732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68B3A-7476-4806-A81A-D19C55D28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282D5-447B-4B2C-A517-9EEEBDEFF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57BCD-B7C8-4D0F-BC35-E44FA09E9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1C693-F5F2-475A-BAF3-38D551902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6D31FD-F3D5-48DE-90E6-FC3B723E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27707A-5F37-428A-A7F2-9900635C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47B96-D024-4CCA-9C6C-59D9E40D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C63D4-9F75-4B47-99B2-B652B80E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E6BA25-3F6D-47B5-A608-732DC8D89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1969F-2440-4C77-A3F9-5988A9C96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0AD9D-A1F0-4005-9811-CBAF10A1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FC229-2301-48D8-9AA9-07D4A88F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CEF094-3578-44B9-805E-32EA1B5F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C609F-15EF-491F-8D71-DB58406F0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5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D0B97-0528-48DE-ABA7-8A52AEAAA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6726-7D89-4B44-B64D-9E07698C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EE72D-F41C-49DD-ACE2-0DC06A4EB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6B375-7ECB-4557-82A2-4F7E153D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A4FA6-F3AB-461C-AA4E-261CC5C7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93610-7D91-44B1-96E6-D4449A50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1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30EB-345A-405E-AF39-99DBA14B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CB37FA-4A61-4308-92BD-5B2A14232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57DEB-9955-43F8-8E40-8D2E023F0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88CD8-4FE3-49DE-9C95-C1E1D2C6E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7A8F9-0AED-4254-B48F-14A0E029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75F34-CAF3-41F2-8CCF-86B06CE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8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C59810-0E3B-425B-B552-C93F20EE7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86B05-7097-4343-B216-B4D31F90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4C90E-F695-4046-AD4B-C5004B992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403B-3D73-43D5-BB12-734B1193FCB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E7B36-CCEE-409A-B290-5827BAB21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C8322-A76C-4E6C-8765-ED6492410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BFBE9-5C5A-4D29-A511-6BE4609F1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0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keysurvey.com/f/41597644/92a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20036" y="302977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Welcome!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24100" y="1219200"/>
            <a:ext cx="8001000" cy="3962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 Annual Report webinar.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be getting started shortly. 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note: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attendees have been muted on entry.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welcome to ask a question through the chat function at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time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webinar, and we will unmute people to ask questions at certain points during the webinar.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deck will be distributed via email after this meeting.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3124200"/>
            <a:ext cx="79248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D7FE-C4B4-483F-BB14-98724C381B96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15C89-7CEC-4DD1-AEEF-926E2EF3622D}"/>
              </a:ext>
            </a:extLst>
          </p:cNvPr>
          <p:cNvSpPr/>
          <p:nvPr/>
        </p:nvSpPr>
        <p:spPr>
          <a:xfrm rot="5400000">
            <a:off x="-3248025" y="3248025"/>
            <a:ext cx="6858000" cy="361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0241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C066E-CF6D-4D71-B821-FC47A4B5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b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Massachusetts Executive Office of Elder Affairs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E0BFC-1751-4511-A45D-C9C64150A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978025"/>
            <a:ext cx="431292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Carole Malone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Assistant Secretary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Carole.Malone@mass.gov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(617) 222-7568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C5FEE-7C0D-4AC4-8CE6-328EF94E4130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47193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/>
              <a:t>Adam Frank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/>
              <a:t>COA Program Coordinator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/>
              <a:t>adam.frank@mass.gov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/>
              <a:t>(617) 222-7428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0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/>
              <a:t>Michael Venditto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/>
              <a:t>Research and Data Analyst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/>
              <a:t>michael.venditto@mass.gov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/>
              <a:t>(617) 222-7467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5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90FBAD5-4A2A-43B9-8A11-8461667E3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015" y="183852"/>
            <a:ext cx="8230769" cy="65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6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F759585-EB3F-4499-BA97-155416078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59" y="1706753"/>
            <a:ext cx="10349282" cy="344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4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1236" y="374097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COA Annual Report</a:t>
            </a:r>
          </a:p>
          <a:p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History and Purpose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1236" y="1786114"/>
            <a:ext cx="8549564" cy="286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228600" algn="l"/>
                <a:tab pos="3429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Required by the Massachusetts statute establishing COAs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228600" algn="l"/>
                <a:tab pos="3429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(MGL Part I,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TitleVII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Chapter40, Section8B)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  <a:tab pos="3429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Helps EOEA and EOHHS identify trends, strengths and gaps in service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  <a:tab pos="3429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Provides Commonwealth officials with detailed information on town activity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D7FE-C4B4-483F-BB14-98724C381B9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735C9A-0BF8-4CA1-BFA5-817098B1CCAA}"/>
              </a:ext>
            </a:extLst>
          </p:cNvPr>
          <p:cNvSpPr/>
          <p:nvPr/>
        </p:nvSpPr>
        <p:spPr>
          <a:xfrm rot="5400000">
            <a:off x="-3248025" y="3248025"/>
            <a:ext cx="6858000" cy="361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2219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32356" y="394417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COA Annual Report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6580" y="1595121"/>
            <a:ext cx="8658860" cy="328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buSzPts val="1000"/>
              <a:tabLst>
                <a:tab pos="228600" algn="l"/>
                <a:tab pos="342900" algn="l"/>
              </a:tabLst>
            </a:pPr>
            <a:r>
              <a:rPr lang="en-US" sz="24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https://app.keysurvey.com/f/41597644/92a8/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buSzPts val="1000"/>
              <a:tabLst>
                <a:tab pos="228600" algn="l"/>
                <a:tab pos="342900" algn="l"/>
              </a:tabLst>
            </a:pP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228600" algn="l"/>
                <a:tab pos="3429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Online submission allows for easy completion and analysis of data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  <a:tab pos="3429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 are the same as previous years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  <a:tab pos="3429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Paper copy or My Senior Center report acceptable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  <a:tab pos="3429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Due January 31, 2022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D7FE-C4B4-483F-BB14-98724C381B96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735C9A-0BF8-4CA1-BFA5-817098B1CCAA}"/>
              </a:ext>
            </a:extLst>
          </p:cNvPr>
          <p:cNvSpPr/>
          <p:nvPr/>
        </p:nvSpPr>
        <p:spPr>
          <a:xfrm rot="5400000">
            <a:off x="-3248025" y="3248025"/>
            <a:ext cx="6858000" cy="361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8776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59588E8-BF29-47FB-AD72-64974D689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80" y="753872"/>
            <a:ext cx="11785639" cy="570585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E80E67E-2D56-4869-BE98-13C61762C6B1}"/>
              </a:ext>
            </a:extLst>
          </p:cNvPr>
          <p:cNvSpPr/>
          <p:nvPr/>
        </p:nvSpPr>
        <p:spPr>
          <a:xfrm rot="5400000">
            <a:off x="-3248025" y="3248025"/>
            <a:ext cx="6858000" cy="361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1408E75-7DD4-438B-BF5C-3E8C46908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716" y="2905760"/>
            <a:ext cx="5563163" cy="3129279"/>
          </a:xfrm>
          <a:prstGeom prst="rect">
            <a:avLst/>
          </a:prstGeom>
        </p:spPr>
      </p:pic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872674C-4052-441D-A128-F214ADBABF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716" y="2905760"/>
            <a:ext cx="5563164" cy="312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7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8F8D545-96EC-482D-91BE-6373582D9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22" y="0"/>
            <a:ext cx="10783955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0A5EC45-4937-4146-9944-0793736BD21F}"/>
              </a:ext>
            </a:extLst>
          </p:cNvPr>
          <p:cNvSpPr/>
          <p:nvPr/>
        </p:nvSpPr>
        <p:spPr>
          <a:xfrm rot="5400000">
            <a:off x="-3248025" y="3248025"/>
            <a:ext cx="6858000" cy="361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58495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FE41B84-DF08-4860-9032-4163E4EBD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2" y="1173832"/>
            <a:ext cx="12151758" cy="44954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8990896-5504-4BAA-9906-1EF45174B7D7}"/>
              </a:ext>
            </a:extLst>
          </p:cNvPr>
          <p:cNvSpPr/>
          <p:nvPr/>
        </p:nvSpPr>
        <p:spPr>
          <a:xfrm rot="5400000">
            <a:off x="-3307080" y="3307080"/>
            <a:ext cx="6858000" cy="2438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0406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E10B8-04F1-471F-AF01-F83E6FFB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 Through /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56FA8-7659-4044-8132-2A73053B6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9199"/>
            <a:ext cx="10515600" cy="3687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https://app.keysurvey.com/f/41597644/92a8/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961887-3ACB-478D-BB70-6796C1B3984D}"/>
              </a:ext>
            </a:extLst>
          </p:cNvPr>
          <p:cNvSpPr/>
          <p:nvPr/>
        </p:nvSpPr>
        <p:spPr>
          <a:xfrm rot="5400000">
            <a:off x="-3248025" y="3248025"/>
            <a:ext cx="6858000" cy="361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5613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246</Words>
  <Application>Microsoft Office PowerPoint</Application>
  <PresentationFormat>Widescreen</PresentationFormat>
  <Paragraphs>48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Walk Through / Q&amp;A</vt:lpstr>
      <vt:lpstr>CONTACTS Massachusetts Executive Office of Elder Affairs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Venditto, Michael (ELD)</dc:creator>
  <cp:lastModifiedBy>Frank, Adam (ELD)</cp:lastModifiedBy>
  <cp:revision>5</cp:revision>
  <dcterms:created xsi:type="dcterms:W3CDTF">2021-12-29T15:27:47Z</dcterms:created>
  <dcterms:modified xsi:type="dcterms:W3CDTF">2022-01-05T21:27:13Z</dcterms:modified>
</cp:coreProperties>
</file>